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0" r:id="rId6"/>
    <p:sldId id="273" r:id="rId7"/>
    <p:sldId id="257" r:id="rId8"/>
    <p:sldId id="267" r:id="rId9"/>
    <p:sldId id="268" r:id="rId10"/>
    <p:sldId id="260" r:id="rId11"/>
    <p:sldId id="275" r:id="rId12"/>
    <p:sldId id="276" r:id="rId13"/>
    <p:sldId id="277" r:id="rId14"/>
    <p:sldId id="278" r:id="rId15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5A5673-EDE9-4083-90E5-2618FE5418C1}" v="2" dt="2026-01-14T15:39:28.0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F6D04-DD22-DC9B-C635-31D7081A5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3CDF0A-6665-CDAA-EBFF-D2D6105632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FD816E-7AFC-B7E3-5261-F0B46BBC6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6E4A8-2741-C69E-D0A5-12BA36DEF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8754A-103E-D311-B81F-F89701F7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925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54299-D630-EBFB-9B3D-D8B75BBC6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17ED06-DB5C-2245-03C3-0D6A435FD3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2CA21-FCA9-9F31-BCAD-3950BF0DF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3A9C2C-DBFF-3284-6DDC-4422FB95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38F37-ED2F-009B-02AE-6F78C1521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4629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B6CD66-1DA2-191B-612C-4C72496BB7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AA172-5843-5718-4C2B-6CAB123F89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6B0FA-9D79-007F-B79E-1E9231CDE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ECF2D-9ED3-918A-ABE5-0DAC4409E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3A07F-B051-02E6-89BE-FCA49BD36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14580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A6DE2-7BC6-B60F-C89F-7F1C49DF4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DDD49-F60D-BB8C-5B69-F78C127DD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DD331-4A00-0131-C08B-746A309E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A2D26-04C8-C00B-4974-4E90C1E0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3CBF78-22A7-77D1-6849-EEECC567B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524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43BFA-3230-DF6C-9EF3-75EE7238A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4C908F-E10C-1291-6C41-ECD51B911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7D86CE-D9D6-90B5-E184-B89246CB9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13115-36CD-2C25-10C6-EE395A798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C1DD00-9322-6A9E-DD6E-5A88E37E0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5875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610B5-C4D0-0DE5-59ED-717A5854D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8D16F-6234-BDAD-69C0-B2BB35DF68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0669F-07BA-8ECF-87A9-2E383C5BFD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1E316-3BA8-C7A2-D48F-3B80156B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AD89F-5686-8C64-A88E-FB97383D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0354E-22F6-F7E6-95D1-2E3093C1E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737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FED82-B6CA-28E3-7C63-1A78E1AEB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2BD3E-9BA0-961D-207F-7497C5764D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3EF99-FDD1-6721-8550-0D89A28BF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0FBB73-3B9F-CCC1-708C-1F3B7456F8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FB89C6-2925-536C-667C-659330EF3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1A1241-2781-9F29-B72B-E4145BEC2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BEEDA4-DD01-7977-7EA9-85B7BE27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0298F7-BF25-AA6E-2B56-DEADCBA74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63465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7B7EF-6D0D-614A-BBAA-C716E87EC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6F2511-6EA8-6F97-EA0C-C28312960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A96B75-BEC5-6F64-FE39-E9374237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30881C-621D-5F20-AA03-0EFE46C4F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7132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DE8951-8B91-EE91-FC55-E023666C8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0D86E0-58E3-125D-BFA1-267696091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69EA1-F81E-7FF5-D1B6-61A0DCA04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1150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C84EF-ECE2-DE31-C838-DE3FAEC81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BA9C3A-8812-84D8-C847-65ADC48A1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DAD23F-0088-4428-BBB4-4F7EF866EA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967F0-5378-6335-DC9D-6C12F0B79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7D541-80A4-7D08-E844-409F2BF1E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8CCA96-1CF2-1E00-5B6A-3A44046AB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40715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8EB65-72E1-3B32-792C-6E916ECD1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C98C89-C23D-BB72-D6C1-9D61BB177F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F46D2-425A-5021-3D22-93FFBFE05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C7411-C60B-966C-899A-E8C47E031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18D07-F4AC-0366-85D2-8CEB05236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019429-E5FA-9E9A-27F9-DECAF807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95837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1BFAAE-F16C-DF85-283B-0744C3DB3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7A7038-4B69-E3D6-E4B2-C1534844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4DEF0-1CA5-9CC8-6E98-F409B665F5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CCC68F-8261-4E6C-9B28-5D710B47237E}" type="datetimeFigureOut">
              <a:rPr lang="pt-PT" smtClean="0"/>
              <a:t>14/01/2026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75ED52-20B6-3A1E-A2B4-9D00BCCA19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2D789-98F1-867A-EBEA-94AAC838DA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911FA6-78E5-40B9-A708-544CF16D0DA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71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out.smpsaude.pt/MobileApp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out.smpsaude.pt/MobileAp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out.smpsaude.pt/MobileAp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D333BE9-42F3-F113-9CDD-4565ED48BF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ntatos – Serviço Médico Permanente – SMP">
            <a:extLst>
              <a:ext uri="{FF2B5EF4-FFF2-40B4-BE49-F238E27FC236}">
                <a16:creationId xmlns:a16="http://schemas.microsoft.com/office/drawing/2014/main" id="{19669B65-BEEE-44ED-ABBB-6F0B9181E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5028559"/>
            <a:ext cx="2971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450C5545-3A2B-EC66-2084-565BBDB10A21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7132141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>
                <a:latin typeface="Montserrat"/>
              </a:rPr>
              <a:t>Acesso Mobile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84B58D-9050-CD1C-76D2-BCCCE7561581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788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A352D-C29F-14E0-CBC7-A85700C88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1C1F02-765A-2D3A-F0D8-A953ADB13864}"/>
              </a:ext>
            </a:extLst>
          </p:cNvPr>
          <p:cNvSpPr txBox="1"/>
          <p:nvPr/>
        </p:nvSpPr>
        <p:spPr>
          <a:xfrm>
            <a:off x="524933" y="2110816"/>
            <a:ext cx="542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Montserrat" pitchFamily="2" charset="0"/>
              </a:rPr>
              <a:t>Para domicílios, aceder à aplicação móvel indo a</a:t>
            </a:r>
          </a:p>
          <a:p>
            <a:r>
              <a:rPr lang="pt-PT" dirty="0">
                <a:latin typeface="Montserrat" pitchFamily="2" charset="0"/>
                <a:hlinkClick r:id="rId2"/>
              </a:rPr>
              <a:t>https://out.smpsaude.pt/MobileApp</a:t>
            </a: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573638-11DC-1A24-1944-C20F64836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386" y="483177"/>
            <a:ext cx="2651240" cy="589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717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CD8-8DAC-72F8-A5AE-E697A4A77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E984E1-8617-965A-9A94-0E301465F2A3}"/>
              </a:ext>
            </a:extLst>
          </p:cNvPr>
          <p:cNvSpPr txBox="1"/>
          <p:nvPr/>
        </p:nvSpPr>
        <p:spPr>
          <a:xfrm>
            <a:off x="524933" y="2110816"/>
            <a:ext cx="542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latin typeface="Montserrat" pitchFamily="2" charset="0"/>
              </a:rPr>
              <a:t>Selecione “Email e Palavra-passe”</a:t>
            </a:r>
          </a:p>
          <a:p>
            <a:r>
              <a:rPr lang="pt-PT" dirty="0">
                <a:latin typeface="Montserrat" pitchFamily="2" charset="0"/>
              </a:rPr>
              <a:t>Preencha com o seu endereço de e-mail e a password que acabou de criar</a:t>
            </a:r>
          </a:p>
          <a:p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AC48BE-F594-EC7F-1ADB-0C4C77BEA7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90918" y="523840"/>
            <a:ext cx="3453281" cy="562710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5927E88-1A0F-7F09-7B50-A1387A4B73CC}"/>
              </a:ext>
            </a:extLst>
          </p:cNvPr>
          <p:cNvSpPr/>
          <p:nvPr/>
        </p:nvSpPr>
        <p:spPr>
          <a:xfrm>
            <a:off x="8839200" y="2463800"/>
            <a:ext cx="1862667" cy="618067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5B5E267-2D5B-859E-ED38-9301941A5D58}"/>
              </a:ext>
            </a:extLst>
          </p:cNvPr>
          <p:cNvCxnSpPr/>
          <p:nvPr/>
        </p:nvCxnSpPr>
        <p:spPr>
          <a:xfrm>
            <a:off x="4631267" y="2319867"/>
            <a:ext cx="4521200" cy="381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4542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9DF68-84CE-E0FA-6ADD-2FE3E6129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E77818-E9AB-2103-1B6C-CD676394FA91}"/>
              </a:ext>
            </a:extLst>
          </p:cNvPr>
          <p:cNvSpPr txBox="1"/>
          <p:nvPr/>
        </p:nvSpPr>
        <p:spPr>
          <a:xfrm>
            <a:off x="592667" y="967816"/>
            <a:ext cx="54203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Aceder à aplicação utilizando o </a:t>
            </a:r>
            <a:r>
              <a:rPr lang="pt-PT" dirty="0">
                <a:latin typeface="Montserrat" pitchFamily="2" charset="0"/>
                <a:hlinkClick r:id="rId2"/>
              </a:rPr>
              <a:t>í</a:t>
            </a:r>
            <a:r>
              <a:rPr lang="pt-PT" dirty="0">
                <a:latin typeface="Montserrat" pitchFamily="2" charset="0"/>
              </a:rPr>
              <a:t>cone no telemóvel</a:t>
            </a:r>
          </a:p>
          <a:p>
            <a:r>
              <a:rPr lang="pt-PT" dirty="0">
                <a:latin typeface="Montserrat" pitchFamily="2" charset="0"/>
              </a:rPr>
              <a:t>ou</a:t>
            </a:r>
          </a:p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Abrir o Chrome e aceder a </a:t>
            </a:r>
            <a:r>
              <a:rPr lang="pt-PT" dirty="0">
                <a:latin typeface="Montserrat" pitchFamily="2" charset="0"/>
                <a:hlinkClick r:id="rId2"/>
              </a:rPr>
              <a:t>https://out.smpsaude.pt/MobileApp</a:t>
            </a: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Selecione “Email e Palavra-passe” e preencha com o seu endereço de e-mail e a password</a:t>
            </a: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</p:txBody>
      </p:sp>
      <p:pic>
        <p:nvPicPr>
          <p:cNvPr id="3" name="Picture 2" descr="A screenshot of a phone&#10;&#10;AI-generated content may be incorrect.">
            <a:extLst>
              <a:ext uri="{FF2B5EF4-FFF2-40B4-BE49-F238E27FC236}">
                <a16:creationId xmlns:a16="http://schemas.microsoft.com/office/drawing/2014/main" id="{C90B30AB-61DF-ED9D-B737-6731706B47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66" y="967816"/>
            <a:ext cx="2104429" cy="4676510"/>
          </a:xfrm>
          <a:prstGeom prst="rect">
            <a:avLst/>
          </a:prstGeom>
        </p:spPr>
      </p:pic>
      <p:pic>
        <p:nvPicPr>
          <p:cNvPr id="6" name="Picture 5" descr="A screenshot of a phone&#10;&#10;AI-generated content may be incorrect.">
            <a:extLst>
              <a:ext uri="{FF2B5EF4-FFF2-40B4-BE49-F238E27FC236}">
                <a16:creationId xmlns:a16="http://schemas.microsoft.com/office/drawing/2014/main" id="{7C39252E-64EA-ACDB-3339-6DADA9D332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1212" r="26655" b="37727"/>
          <a:stretch>
            <a:fillRect/>
          </a:stretch>
        </p:blipFill>
        <p:spPr>
          <a:xfrm>
            <a:off x="7455887" y="3212089"/>
            <a:ext cx="720436" cy="75853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C756FCD-BDB9-D309-AEE1-8D71CEB854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9784" y="967816"/>
            <a:ext cx="2894433" cy="4716467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05A5385-3FDA-7E52-3E66-6D9B9405DA2B}"/>
              </a:ext>
            </a:extLst>
          </p:cNvPr>
          <p:cNvSpPr/>
          <p:nvPr/>
        </p:nvSpPr>
        <p:spPr>
          <a:xfrm>
            <a:off x="10287000" y="2553698"/>
            <a:ext cx="1203384" cy="447375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93F7F93-4F45-9DD4-7E84-FDCF4796702A}"/>
              </a:ext>
            </a:extLst>
          </p:cNvPr>
          <p:cNvCxnSpPr>
            <a:cxnSpLocks/>
          </p:cNvCxnSpPr>
          <p:nvPr/>
        </p:nvCxnSpPr>
        <p:spPr>
          <a:xfrm>
            <a:off x="5322498" y="2777386"/>
            <a:ext cx="496450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491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773DF2-881A-C650-4D42-52FED8F78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A067F3-9415-95E4-04C9-C1376C4E8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0904A54C-9F8C-B046-8F3C-9B50051D18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ntatos – Serviço Médico Permanente – SMP">
            <a:extLst>
              <a:ext uri="{FF2B5EF4-FFF2-40B4-BE49-F238E27FC236}">
                <a16:creationId xmlns:a16="http://schemas.microsoft.com/office/drawing/2014/main" id="{FAE944AB-3012-4F5D-8470-851D12306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975" y="5028559"/>
            <a:ext cx="29718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DD01BB94-030A-1AB1-8790-2CFE89B99460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7132141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>
                <a:latin typeface="Montserrat"/>
              </a:rPr>
              <a:t>Instalação Mobile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481F64-CD9D-56AE-E9EE-3B539CA62B04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798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226E4D-E76E-E520-239B-316003BBB5C8}"/>
              </a:ext>
            </a:extLst>
          </p:cNvPr>
          <p:cNvSpPr txBox="1"/>
          <p:nvPr/>
        </p:nvSpPr>
        <p:spPr>
          <a:xfrm>
            <a:off x="592668" y="2505670"/>
            <a:ext cx="542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>
                <a:latin typeface="Montserrat" pitchFamily="2" charset="0"/>
              </a:rPr>
              <a:t>Abrir o Chrome e aceder à aplicação em </a:t>
            </a:r>
            <a:r>
              <a:rPr lang="pt-PT">
                <a:latin typeface="Montserrat" pitchFamily="2" charset="0"/>
                <a:hlinkClick r:id="rId2"/>
              </a:rPr>
              <a:t>https://out.smpsaude.pt/MobileApp</a:t>
            </a:r>
            <a:endParaRPr lang="pt-PT">
              <a:latin typeface="Montserrat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C55CF2-CED6-0D79-C3CD-31D862D96B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481" y="623453"/>
            <a:ext cx="2651240" cy="589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42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A11D6-3629-09EC-CF5A-CB52B11FE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F22F24-1816-C7E3-9CC9-CBC53C503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408" y="623452"/>
            <a:ext cx="2651240" cy="58916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FA4D33-8D61-67F9-0889-E1FEF38A281A}"/>
              </a:ext>
            </a:extLst>
          </p:cNvPr>
          <p:cNvSpPr txBox="1"/>
          <p:nvPr/>
        </p:nvSpPr>
        <p:spPr>
          <a:xfrm>
            <a:off x="592668" y="2505670"/>
            <a:ext cx="542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pt-PT">
                <a:latin typeface="Montserrat" pitchFamily="2" charset="0"/>
              </a:rPr>
              <a:t>No menu encontrar a opção “Adicionar ao ecrã principal”</a:t>
            </a:r>
          </a:p>
        </p:txBody>
      </p:sp>
    </p:spTree>
    <p:extLst>
      <p:ext uri="{BB962C8B-B14F-4D97-AF65-F5344CB8AC3E}">
        <p14:creationId xmlns:p14="http://schemas.microsoft.com/office/powerpoint/2010/main" val="3846455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B0E8-0027-810F-4ACE-1669007B90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3C27CC0-BA01-88B0-B2AE-62490BD1D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408" y="623452"/>
            <a:ext cx="2651241" cy="58916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83F407-11B0-7129-30C8-4173EFA9163D}"/>
              </a:ext>
            </a:extLst>
          </p:cNvPr>
          <p:cNvSpPr txBox="1"/>
          <p:nvPr/>
        </p:nvSpPr>
        <p:spPr>
          <a:xfrm>
            <a:off x="592668" y="2505670"/>
            <a:ext cx="542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pt-PT">
                <a:latin typeface="Montserrat" pitchFamily="2" charset="0"/>
              </a:rPr>
              <a:t>Selecionar “Instalar”. A aplicação será disponibilizada no telemóvel</a:t>
            </a:r>
          </a:p>
        </p:txBody>
      </p:sp>
    </p:spTree>
    <p:extLst>
      <p:ext uri="{BB962C8B-B14F-4D97-AF65-F5344CB8AC3E}">
        <p14:creationId xmlns:p14="http://schemas.microsoft.com/office/powerpoint/2010/main" val="2103880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CC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760BD8-78C7-EFAB-0598-83D76EF1C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A0874FE-B1BD-3940-EE65-F7FD6AA3C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E74E73B-A8B8-56B0-117D-CC3E5017DF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</a:blip>
          <a:srcRect t="1765"/>
          <a:stretch>
            <a:fillRect/>
          </a:stretch>
        </p:blipFill>
        <p:spPr bwMode="auto">
          <a:xfrm>
            <a:off x="20" y="0"/>
            <a:ext cx="12191980" cy="68567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1">
            <a:extLst>
              <a:ext uri="{FF2B5EF4-FFF2-40B4-BE49-F238E27FC236}">
                <a16:creationId xmlns:a16="http://schemas.microsoft.com/office/drawing/2014/main" id="{78235A95-8F2A-E1EB-E78C-3F3CF29D2856}"/>
              </a:ext>
            </a:extLst>
          </p:cNvPr>
          <p:cNvSpPr txBox="1">
            <a:spLocks/>
          </p:cNvSpPr>
          <p:nvPr/>
        </p:nvSpPr>
        <p:spPr>
          <a:xfrm>
            <a:off x="657225" y="5360176"/>
            <a:ext cx="7132141" cy="44652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noProof="0">
                <a:latin typeface="Montserrat"/>
              </a:rPr>
              <a:t>No primeiro acesso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283A0C-15C0-4094-7129-D1A483EADB85}"/>
              </a:ext>
            </a:extLst>
          </p:cNvPr>
          <p:cNvCxnSpPr/>
          <p:nvPr/>
        </p:nvCxnSpPr>
        <p:spPr>
          <a:xfrm>
            <a:off x="657225" y="5807980"/>
            <a:ext cx="6257925" cy="0"/>
          </a:xfrm>
          <a:prstGeom prst="line">
            <a:avLst/>
          </a:prstGeom>
          <a:ln w="76200">
            <a:solidFill>
              <a:srgbClr val="4F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8029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9DF68-84CE-E0FA-6ADD-2FE3E6129C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E77818-E9AB-2103-1B6C-CD676394FA91}"/>
              </a:ext>
            </a:extLst>
          </p:cNvPr>
          <p:cNvSpPr txBox="1"/>
          <p:nvPr/>
        </p:nvSpPr>
        <p:spPr>
          <a:xfrm>
            <a:off x="804334" y="2592592"/>
            <a:ext cx="5420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Deverá ter recebido um convite no seu e-mail um convite para a plataforma SMP</a:t>
            </a:r>
          </a:p>
          <a:p>
            <a:pPr marL="342900" indent="-342900">
              <a:buAutoNum type="arabicPeriod"/>
            </a:pPr>
            <a:endParaRPr lang="pt-PT" dirty="0">
              <a:latin typeface="Montserrat" pitchFamily="2" charset="0"/>
            </a:endParaRPr>
          </a:p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Siga o link “</a:t>
            </a:r>
            <a:r>
              <a:rPr lang="pt-PT" dirty="0" err="1">
                <a:latin typeface="Montserrat" pitchFamily="2" charset="0"/>
              </a:rPr>
              <a:t>Get</a:t>
            </a:r>
            <a:r>
              <a:rPr lang="pt-PT" dirty="0">
                <a:latin typeface="Montserrat" pitchFamily="2" charset="0"/>
              </a:rPr>
              <a:t> </a:t>
            </a:r>
            <a:r>
              <a:rPr lang="pt-PT" dirty="0" err="1">
                <a:latin typeface="Montserrat" pitchFamily="2" charset="0"/>
              </a:rPr>
              <a:t>Started</a:t>
            </a:r>
            <a:r>
              <a:rPr lang="pt-PT" dirty="0">
                <a:latin typeface="Montserrat" pitchFamily="2" charset="0"/>
              </a:rPr>
              <a:t>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757D50-0A87-1EAE-D831-86A0A6282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1169" y="790016"/>
            <a:ext cx="5002778" cy="54499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310CDF1-DDF6-1B62-3DEC-E094EABCE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5186" y="3963079"/>
            <a:ext cx="1324160" cy="390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97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5DAE0-1911-2053-6B8A-524EDEF37D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D0F56EE-B414-0B6D-DE6B-F5B7998875BB}"/>
              </a:ext>
            </a:extLst>
          </p:cNvPr>
          <p:cNvSpPr txBox="1"/>
          <p:nvPr/>
        </p:nvSpPr>
        <p:spPr>
          <a:xfrm>
            <a:off x="804334" y="2592592"/>
            <a:ext cx="5420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Preencha com o seu nome, o código de verificação que recebeu no mail e a sua password.</a:t>
            </a:r>
          </a:p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A password deverá ter pelo menos 12 caracteres e complexidade adequada</a:t>
            </a:r>
          </a:p>
          <a:p>
            <a:pPr marL="342900" indent="-342900">
              <a:buAutoNum type="arabicPeriod"/>
            </a:pPr>
            <a:r>
              <a:rPr lang="pt-PT" dirty="0">
                <a:latin typeface="Montserrat" pitchFamily="2" charset="0"/>
              </a:rPr>
              <a:t>Clique em </a:t>
            </a:r>
            <a:r>
              <a:rPr lang="pt-PT" dirty="0" err="1">
                <a:latin typeface="Montserrat" pitchFamily="2" charset="0"/>
              </a:rPr>
              <a:t>Create</a:t>
            </a:r>
            <a:r>
              <a:rPr lang="pt-PT" dirty="0">
                <a:latin typeface="Montserrat" pitchFamily="2" charset="0"/>
              </a:rPr>
              <a:t> </a:t>
            </a:r>
            <a:r>
              <a:rPr lang="pt-PT" dirty="0" err="1">
                <a:latin typeface="Montserrat" pitchFamily="2" charset="0"/>
              </a:rPr>
              <a:t>account</a:t>
            </a:r>
            <a:endParaRPr lang="pt-PT" dirty="0">
              <a:latin typeface="Montserrat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E11E07-CD07-4CC6-8822-E8A4B4FAD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33208" y="790016"/>
            <a:ext cx="3858700" cy="544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58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aa8a57a-567f-4620-aacf-e37cb3d6c605" xsi:nil="true"/>
    <lcf76f155ced4ddcb4097134ff3c332f xmlns="813a317a-bcaa-4e5c-8cfb-35ba9fe9adf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08FC53220EFEC46A5CC9431A6BC364C" ma:contentTypeVersion="11" ma:contentTypeDescription="Criar um novo documento." ma:contentTypeScope="" ma:versionID="2ab1c497910af1a632583a601dc4d6c3">
  <xsd:schema xmlns:xsd="http://www.w3.org/2001/XMLSchema" xmlns:xs="http://www.w3.org/2001/XMLSchema" xmlns:p="http://schemas.microsoft.com/office/2006/metadata/properties" xmlns:ns2="813a317a-bcaa-4e5c-8cfb-35ba9fe9adfb" xmlns:ns3="1aa8a57a-567f-4620-aacf-e37cb3d6c605" targetNamespace="http://schemas.microsoft.com/office/2006/metadata/properties" ma:root="true" ma:fieldsID="008cb6a27a8f2f0611157c51dbcf2107" ns2:_="" ns3:_="">
    <xsd:import namespace="813a317a-bcaa-4e5c-8cfb-35ba9fe9adfb"/>
    <xsd:import namespace="1aa8a57a-567f-4620-aacf-e37cb3d6c6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3a317a-bcaa-4e5c-8cfb-35ba9fe9ad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m" ma:readOnly="false" ma:fieldId="{5cf76f15-5ced-4ddc-b409-7134ff3c332f}" ma:taxonomyMulti="true" ma:sspId="51cb4918-6ba0-49bf-89cc-2a3502c88a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a8a57a-567f-4620-aacf-e37cb3d6c60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ebb0713-21f8-4c49-a4d7-396dac745258}" ma:internalName="TaxCatchAll" ma:showField="CatchAllData" ma:web="1aa8a57a-567f-4620-aacf-e37cb3d6c60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A4655B-908B-459B-A322-CE1A1AF95D6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A46C8B-F2A8-4839-B66B-99DF40948F26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1aa8a57a-567f-4620-aacf-e37cb3d6c605"/>
    <ds:schemaRef ds:uri="813a317a-bcaa-4e5c-8cfb-35ba9fe9adfb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597672C-B557-4565-9663-6A8EE4EA25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3a317a-bcaa-4e5c-8cfb-35ba9fe9adfb"/>
    <ds:schemaRef ds:uri="1aa8a57a-567f-4620-aacf-e37cb3d6c60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Application>Microsoft Office PowerPoint</Application>
  <PresentationFormat>Widescreen</PresentationFormat>
  <Paragraphs>21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Bruno Fonte</dc:creator>
  <cp:lastModifiedBy>Bruno Fonte</cp:lastModifiedBy>
  <cp:revision>2</cp:revision>
  <dcterms:created xsi:type="dcterms:W3CDTF">2025-12-09T11:58:37Z</dcterms:created>
  <dcterms:modified xsi:type="dcterms:W3CDTF">2026-01-14T15:40:11Z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0x010100A08FC53220EFEC46A5CC9431A6BC364C</vt:lpwstr>
  </property>
  <property fmtid="{D5CDD505-2E9C-101B-9397-08002B2CF9AE}" pid="3" name="MediaServiceImageTags">
    <vt:lpwstr/>
  </property>
</Properties>
</file>