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0" r:id="rId6"/>
    <p:sldId id="275" r:id="rId7"/>
    <p:sldId id="274" r:id="rId8"/>
    <p:sldId id="276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471239-9189-4F75-91F7-6B96093A81D7}" v="4" dt="2025-12-13T16:37:56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or Mata" userId="S::vitor.mata@able-it.com::bce25714-cd3b-47ed-b64c-11301443b523" providerId="AD" clId="Web-{169FE9F7-7173-5F1B-12F4-FDA94B3D9B5B}"/>
    <pc:docChg chg="modSld">
      <pc:chgData name="Vítor Mata" userId="S::vitor.mata@able-it.com::bce25714-cd3b-47ed-b64c-11301443b523" providerId="AD" clId="Web-{169FE9F7-7173-5F1B-12F4-FDA94B3D9B5B}" dt="2025-12-10T15:30:12.162" v="1" actId="1076"/>
      <pc:docMkLst>
        <pc:docMk/>
      </pc:docMkLst>
      <pc:sldChg chg="modSp">
        <pc:chgData name="Vítor Mata" userId="S::vitor.mata@able-it.com::bce25714-cd3b-47ed-b64c-11301443b523" providerId="AD" clId="Web-{169FE9F7-7173-5F1B-12F4-FDA94B3D9B5B}" dt="2025-12-10T15:30:12.162" v="1" actId="1076"/>
        <pc:sldMkLst>
          <pc:docMk/>
          <pc:sldMk cId="2469491512" sldId="270"/>
        </pc:sldMkLst>
      </pc:sldChg>
    </pc:docChg>
  </pc:docChgLst>
  <pc:docChgLst>
    <pc:chgData name="Bruno Fonte" userId="33cf930d-d55e-45f5-a9a2-c1c0b4f3e86b" providerId="ADAL" clId="{92471239-9189-4F75-91F7-6B96093A81D7}"/>
    <pc:docChg chg="undo custSel addSld delSld modSld">
      <pc:chgData name="Bruno Fonte" userId="33cf930d-d55e-45f5-a9a2-c1c0b4f3e86b" providerId="ADAL" clId="{92471239-9189-4F75-91F7-6B96093A81D7}" dt="2025-12-13T16:41:19.985" v="760" actId="47"/>
      <pc:docMkLst>
        <pc:docMk/>
      </pc:docMkLst>
      <pc:sldChg chg="modSp mod">
        <pc:chgData name="Bruno Fonte" userId="33cf930d-d55e-45f5-a9a2-c1c0b4f3e86b" providerId="ADAL" clId="{92471239-9189-4F75-91F7-6B96093A81D7}" dt="2025-12-13T16:26:09.391" v="28" actId="20577"/>
        <pc:sldMkLst>
          <pc:docMk/>
          <pc:sldMk cId="2687788414" sldId="256"/>
        </pc:sldMkLst>
        <pc:spChg chg="mod">
          <ac:chgData name="Bruno Fonte" userId="33cf930d-d55e-45f5-a9a2-c1c0b4f3e86b" providerId="ADAL" clId="{92471239-9189-4F75-91F7-6B96093A81D7}" dt="2025-12-13T16:26:09.391" v="28" actId="20577"/>
          <ac:spMkLst>
            <pc:docMk/>
            <pc:sldMk cId="2687788414" sldId="256"/>
            <ac:spMk id="6" creationId="{450C5545-3A2B-EC66-2084-565BBDB10A21}"/>
          </ac:spMkLst>
        </pc:spChg>
      </pc:sldChg>
      <pc:sldChg chg="del">
        <pc:chgData name="Bruno Fonte" userId="33cf930d-d55e-45f5-a9a2-c1c0b4f3e86b" providerId="ADAL" clId="{92471239-9189-4F75-91F7-6B96093A81D7}" dt="2025-12-13T16:41:19.985" v="760" actId="47"/>
        <pc:sldMkLst>
          <pc:docMk/>
          <pc:sldMk cId="1793842106" sldId="257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101110566" sldId="258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3345941743" sldId="259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1220802955" sldId="260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1266264984" sldId="261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1696827892" sldId="263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878511424" sldId="264"/>
        </pc:sldMkLst>
      </pc:sldChg>
      <pc:sldChg chg="del">
        <pc:chgData name="Bruno Fonte" userId="33cf930d-d55e-45f5-a9a2-c1c0b4f3e86b" providerId="ADAL" clId="{92471239-9189-4F75-91F7-6B96093A81D7}" dt="2025-12-13T16:41:17.067" v="759" actId="47"/>
        <pc:sldMkLst>
          <pc:docMk/>
          <pc:sldMk cId="2925567664" sldId="266"/>
        </pc:sldMkLst>
      </pc:sldChg>
      <pc:sldChg chg="del">
        <pc:chgData name="Bruno Fonte" userId="33cf930d-d55e-45f5-a9a2-c1c0b4f3e86b" providerId="ADAL" clId="{92471239-9189-4F75-91F7-6B96093A81D7}" dt="2025-12-13T16:41:19.985" v="760" actId="47"/>
        <pc:sldMkLst>
          <pc:docMk/>
          <pc:sldMk cId="3846455826" sldId="267"/>
        </pc:sldMkLst>
      </pc:sldChg>
      <pc:sldChg chg="del">
        <pc:chgData name="Bruno Fonte" userId="33cf930d-d55e-45f5-a9a2-c1c0b4f3e86b" providerId="ADAL" clId="{92471239-9189-4F75-91F7-6B96093A81D7}" dt="2025-12-13T16:41:19.985" v="760" actId="47"/>
        <pc:sldMkLst>
          <pc:docMk/>
          <pc:sldMk cId="2103880729" sldId="268"/>
        </pc:sldMkLst>
      </pc:sldChg>
      <pc:sldChg chg="addSp delSp modSp mod">
        <pc:chgData name="Bruno Fonte" userId="33cf930d-d55e-45f5-a9a2-c1c0b4f3e86b" providerId="ADAL" clId="{92471239-9189-4F75-91F7-6B96093A81D7}" dt="2025-12-13T16:33:07.038" v="271" actId="1076"/>
        <pc:sldMkLst>
          <pc:docMk/>
          <pc:sldMk cId="2469491512" sldId="270"/>
        </pc:sldMkLst>
        <pc:spChg chg="mod">
          <ac:chgData name="Bruno Fonte" userId="33cf930d-d55e-45f5-a9a2-c1c0b4f3e86b" providerId="ADAL" clId="{92471239-9189-4F75-91F7-6B96093A81D7}" dt="2025-12-13T16:33:04.933" v="270" actId="1076"/>
          <ac:spMkLst>
            <pc:docMk/>
            <pc:sldMk cId="2469491512" sldId="270"/>
            <ac:spMk id="4" creationId="{7AE77818-E9AB-2103-1B6C-CD676394FA91}"/>
          </ac:spMkLst>
        </pc:spChg>
        <pc:picChg chg="del">
          <ac:chgData name="Bruno Fonte" userId="33cf930d-d55e-45f5-a9a2-c1c0b4f3e86b" providerId="ADAL" clId="{92471239-9189-4F75-91F7-6B96093A81D7}" dt="2025-12-13T16:27:14.930" v="162" actId="478"/>
          <ac:picMkLst>
            <pc:docMk/>
            <pc:sldMk cId="2469491512" sldId="270"/>
            <ac:picMk id="3" creationId="{C90B30AB-61DF-ED9D-B737-6731706B4750}"/>
          </ac:picMkLst>
        </pc:picChg>
        <pc:picChg chg="add mod">
          <ac:chgData name="Bruno Fonte" userId="33cf930d-d55e-45f5-a9a2-c1c0b4f3e86b" providerId="ADAL" clId="{92471239-9189-4F75-91F7-6B96093A81D7}" dt="2025-12-13T16:29:40.348" v="211" actId="1076"/>
          <ac:picMkLst>
            <pc:docMk/>
            <pc:sldMk cId="2469491512" sldId="270"/>
            <ac:picMk id="5" creationId="{1C757D50-0A87-1EAE-D831-86A0A628207E}"/>
          </ac:picMkLst>
        </pc:picChg>
        <pc:picChg chg="del">
          <ac:chgData name="Bruno Fonte" userId="33cf930d-d55e-45f5-a9a2-c1c0b4f3e86b" providerId="ADAL" clId="{92471239-9189-4F75-91F7-6B96093A81D7}" dt="2025-12-13T16:27:17.080" v="164" actId="478"/>
          <ac:picMkLst>
            <pc:docMk/>
            <pc:sldMk cId="2469491512" sldId="270"/>
            <ac:picMk id="6" creationId="{7C39252E-64EA-ACDB-3339-6DADA9D33229}"/>
          </ac:picMkLst>
        </pc:picChg>
        <pc:picChg chg="del">
          <ac:chgData name="Bruno Fonte" userId="33cf930d-d55e-45f5-a9a2-c1c0b4f3e86b" providerId="ADAL" clId="{92471239-9189-4F75-91F7-6B96093A81D7}" dt="2025-12-13T16:27:12.131" v="161" actId="478"/>
          <ac:picMkLst>
            <pc:docMk/>
            <pc:sldMk cId="2469491512" sldId="270"/>
            <ac:picMk id="8" creationId="{68161D87-69ED-F279-8A84-28D14B360269}"/>
          </ac:picMkLst>
        </pc:picChg>
        <pc:picChg chg="del">
          <ac:chgData name="Bruno Fonte" userId="33cf930d-d55e-45f5-a9a2-c1c0b4f3e86b" providerId="ADAL" clId="{92471239-9189-4F75-91F7-6B96093A81D7}" dt="2025-12-13T16:27:15.837" v="163" actId="478"/>
          <ac:picMkLst>
            <pc:docMk/>
            <pc:sldMk cId="2469491512" sldId="270"/>
            <ac:picMk id="9" creationId="{3C4659F6-83EE-A0B3-9018-BF462E69E73B}"/>
          </ac:picMkLst>
        </pc:picChg>
        <pc:picChg chg="add mod">
          <ac:chgData name="Bruno Fonte" userId="33cf930d-d55e-45f5-a9a2-c1c0b4f3e86b" providerId="ADAL" clId="{92471239-9189-4F75-91F7-6B96093A81D7}" dt="2025-12-13T16:33:07.038" v="271" actId="1076"/>
          <ac:picMkLst>
            <pc:docMk/>
            <pc:sldMk cId="2469491512" sldId="270"/>
            <ac:picMk id="10" creationId="{A310CDF1-DDF6-1B62-3DEC-E094EABCEEAA}"/>
          </ac:picMkLst>
        </pc:picChg>
      </pc:sldChg>
      <pc:sldChg chg="del">
        <pc:chgData name="Bruno Fonte" userId="33cf930d-d55e-45f5-a9a2-c1c0b4f3e86b" providerId="ADAL" clId="{92471239-9189-4F75-91F7-6B96093A81D7}" dt="2025-12-13T16:41:19.985" v="760" actId="47"/>
        <pc:sldMkLst>
          <pc:docMk/>
          <pc:sldMk cId="970798892" sldId="273"/>
        </pc:sldMkLst>
      </pc:sldChg>
      <pc:sldChg chg="delSp modSp add mod">
        <pc:chgData name="Bruno Fonte" userId="33cf930d-d55e-45f5-a9a2-c1c0b4f3e86b" providerId="ADAL" clId="{92471239-9189-4F75-91F7-6B96093A81D7}" dt="2025-12-13T16:38:26.834" v="615" actId="1076"/>
        <pc:sldMkLst>
          <pc:docMk/>
          <pc:sldMk cId="1979717096" sldId="274"/>
        </pc:sldMkLst>
        <pc:spChg chg="mod">
          <ac:chgData name="Bruno Fonte" userId="33cf930d-d55e-45f5-a9a2-c1c0b4f3e86b" providerId="ADAL" clId="{92471239-9189-4F75-91F7-6B96093A81D7}" dt="2025-12-13T16:38:09.052" v="611" actId="5793"/>
          <ac:spMkLst>
            <pc:docMk/>
            <pc:sldMk cId="1979717096" sldId="274"/>
            <ac:spMk id="4" creationId="{DD1C1F02-765A-2D3A-F0D8-A953ADB13864}"/>
          </ac:spMkLst>
        </pc:spChg>
        <pc:picChg chg="del">
          <ac:chgData name="Bruno Fonte" userId="33cf930d-d55e-45f5-a9a2-c1c0b4f3e86b" providerId="ADAL" clId="{92471239-9189-4F75-91F7-6B96093A81D7}" dt="2025-12-13T16:38:12.354" v="612" actId="478"/>
          <ac:picMkLst>
            <pc:docMk/>
            <pc:sldMk cId="1979717096" sldId="274"/>
            <ac:picMk id="3" creationId="{F5B877BA-9C56-ADE8-018E-3DFEC0316F4A}"/>
          </ac:picMkLst>
        </pc:picChg>
        <pc:picChg chg="del">
          <ac:chgData name="Bruno Fonte" userId="33cf930d-d55e-45f5-a9a2-c1c0b4f3e86b" providerId="ADAL" clId="{92471239-9189-4F75-91F7-6B96093A81D7}" dt="2025-12-13T16:38:13.569" v="613" actId="478"/>
          <ac:picMkLst>
            <pc:docMk/>
            <pc:sldMk cId="1979717096" sldId="274"/>
            <ac:picMk id="6" creationId="{94433D7C-634F-A70E-8240-F1114E60E38B}"/>
          </ac:picMkLst>
        </pc:picChg>
        <pc:picChg chg="del">
          <ac:chgData name="Bruno Fonte" userId="33cf930d-d55e-45f5-a9a2-c1c0b4f3e86b" providerId="ADAL" clId="{92471239-9189-4F75-91F7-6B96093A81D7}" dt="2025-12-13T16:37:59.619" v="608" actId="478"/>
          <ac:picMkLst>
            <pc:docMk/>
            <pc:sldMk cId="1979717096" sldId="274"/>
            <ac:picMk id="8" creationId="{F7CC57E6-805E-DD42-2ACE-E31404829623}"/>
          </ac:picMkLst>
        </pc:picChg>
        <pc:picChg chg="mod">
          <ac:chgData name="Bruno Fonte" userId="33cf930d-d55e-45f5-a9a2-c1c0b4f3e86b" providerId="ADAL" clId="{92471239-9189-4F75-91F7-6B96093A81D7}" dt="2025-12-13T16:38:26.834" v="615" actId="1076"/>
          <ac:picMkLst>
            <pc:docMk/>
            <pc:sldMk cId="1979717096" sldId="274"/>
            <ac:picMk id="9" creationId="{2A573638-11DC-1A24-1944-C20F64836589}"/>
          </ac:picMkLst>
        </pc:picChg>
      </pc:sldChg>
      <pc:sldChg chg="delSp modSp add mod">
        <pc:chgData name="Bruno Fonte" userId="33cf930d-d55e-45f5-a9a2-c1c0b4f3e86b" providerId="ADAL" clId="{92471239-9189-4F75-91F7-6B96093A81D7}" dt="2025-12-13T16:35:45.988" v="510" actId="20577"/>
        <pc:sldMkLst>
          <pc:docMk/>
          <pc:sldMk cId="2658258254" sldId="275"/>
        </pc:sldMkLst>
        <pc:spChg chg="mod">
          <ac:chgData name="Bruno Fonte" userId="33cf930d-d55e-45f5-a9a2-c1c0b4f3e86b" providerId="ADAL" clId="{92471239-9189-4F75-91F7-6B96093A81D7}" dt="2025-12-13T16:35:45.988" v="510" actId="20577"/>
          <ac:spMkLst>
            <pc:docMk/>
            <pc:sldMk cId="2658258254" sldId="275"/>
            <ac:spMk id="4" creationId="{DD0F56EE-B414-0B6D-DE6B-F5B7998875BB}"/>
          </ac:spMkLst>
        </pc:spChg>
        <pc:picChg chg="mod">
          <ac:chgData name="Bruno Fonte" userId="33cf930d-d55e-45f5-a9a2-c1c0b4f3e86b" providerId="ADAL" clId="{92471239-9189-4F75-91F7-6B96093A81D7}" dt="2025-12-13T16:33:32.471" v="273" actId="14826"/>
          <ac:picMkLst>
            <pc:docMk/>
            <pc:sldMk cId="2658258254" sldId="275"/>
            <ac:picMk id="5" creationId="{F5E11E07-CD07-4CC6-8822-E8A4B4FAD87A}"/>
          </ac:picMkLst>
        </pc:picChg>
        <pc:picChg chg="del">
          <ac:chgData name="Bruno Fonte" userId="33cf930d-d55e-45f5-a9a2-c1c0b4f3e86b" providerId="ADAL" clId="{92471239-9189-4F75-91F7-6B96093A81D7}" dt="2025-12-13T16:33:38.709" v="274" actId="478"/>
          <ac:picMkLst>
            <pc:docMk/>
            <pc:sldMk cId="2658258254" sldId="275"/>
            <ac:picMk id="10" creationId="{F9FABFCD-51E5-7A1F-6702-2FF2FDBF3F09}"/>
          </ac:picMkLst>
        </pc:picChg>
      </pc:sldChg>
      <pc:sldChg chg="addSp modSp add mod">
        <pc:chgData name="Bruno Fonte" userId="33cf930d-d55e-45f5-a9a2-c1c0b4f3e86b" providerId="ADAL" clId="{92471239-9189-4F75-91F7-6B96093A81D7}" dt="2025-12-13T16:40:47.664" v="758" actId="11529"/>
        <pc:sldMkLst>
          <pc:docMk/>
          <pc:sldMk cId="2664542872" sldId="276"/>
        </pc:sldMkLst>
        <pc:spChg chg="add mod">
          <ac:chgData name="Bruno Fonte" userId="33cf930d-d55e-45f5-a9a2-c1c0b4f3e86b" providerId="ADAL" clId="{92471239-9189-4F75-91F7-6B96093A81D7}" dt="2025-12-13T16:40:21.920" v="751" actId="1582"/>
          <ac:spMkLst>
            <pc:docMk/>
            <pc:sldMk cId="2664542872" sldId="276"/>
            <ac:spMk id="2" creationId="{A5927E88-1A0F-7F09-7B50-A1387A4B73CC}"/>
          </ac:spMkLst>
        </pc:spChg>
        <pc:spChg chg="mod">
          <ac:chgData name="Bruno Fonte" userId="33cf930d-d55e-45f5-a9a2-c1c0b4f3e86b" providerId="ADAL" clId="{92471239-9189-4F75-91F7-6B96093A81D7}" dt="2025-12-13T16:40:35.659" v="757" actId="20577"/>
          <ac:spMkLst>
            <pc:docMk/>
            <pc:sldMk cId="2664542872" sldId="276"/>
            <ac:spMk id="4" creationId="{EAE984E1-8617-965A-9A94-0E301465F2A3}"/>
          </ac:spMkLst>
        </pc:spChg>
        <pc:picChg chg="mod">
          <ac:chgData name="Bruno Fonte" userId="33cf930d-d55e-45f5-a9a2-c1c0b4f3e86b" providerId="ADAL" clId="{92471239-9189-4F75-91F7-6B96093A81D7}" dt="2025-12-13T16:39:54.064" v="747" actId="1076"/>
          <ac:picMkLst>
            <pc:docMk/>
            <pc:sldMk cId="2664542872" sldId="276"/>
            <ac:picMk id="9" creationId="{61AC48BE-F594-EC7F-1ADB-0C4C77BEA79F}"/>
          </ac:picMkLst>
        </pc:picChg>
        <pc:cxnChg chg="add">
          <ac:chgData name="Bruno Fonte" userId="33cf930d-d55e-45f5-a9a2-c1c0b4f3e86b" providerId="ADAL" clId="{92471239-9189-4F75-91F7-6B96093A81D7}" dt="2025-12-13T16:40:47.664" v="758" actId="11529"/>
          <ac:cxnSpMkLst>
            <pc:docMk/>
            <pc:sldMk cId="2664542872" sldId="276"/>
            <ac:cxnSpMk id="5" creationId="{C5B5E267-2D5B-859E-ED38-9301941A5D58}"/>
          </ac:cxnSpMkLst>
        </pc:cxnChg>
      </pc:sldChg>
    </pc:docChg>
  </pc:docChgLst>
  <pc:docChgLst>
    <pc:chgData name="Bruno Fonte" userId="33cf930d-d55e-45f5-a9a2-c1c0b4f3e86b" providerId="ADAL" clId="{C8AEA657-7AB5-492B-9EA6-84520643989C}"/>
    <pc:docChg chg="undo custSel addSld delSld modSld sldOrd">
      <pc:chgData name="Bruno Fonte" userId="33cf930d-d55e-45f5-a9a2-c1c0b4f3e86b" providerId="ADAL" clId="{C8AEA657-7AB5-492B-9EA6-84520643989C}" dt="2025-12-10T15:25:20.542" v="416" actId="729"/>
      <pc:docMkLst>
        <pc:docMk/>
      </pc:docMkLst>
      <pc:sldChg chg="addSp delSp modSp mod ord">
        <pc:chgData name="Bruno Fonte" userId="33cf930d-d55e-45f5-a9a2-c1c0b4f3e86b" providerId="ADAL" clId="{C8AEA657-7AB5-492B-9EA6-84520643989C}" dt="2025-12-09T16:53:00.156" v="237" actId="6549"/>
        <pc:sldMkLst>
          <pc:docMk/>
          <pc:sldMk cId="2687788414" sldId="256"/>
        </pc:sldMkLst>
        <pc:spChg chg="mod">
          <ac:chgData name="Bruno Fonte" userId="33cf930d-d55e-45f5-a9a2-c1c0b4f3e86b" providerId="ADAL" clId="{C8AEA657-7AB5-492B-9EA6-84520643989C}" dt="2025-12-09T16:53:00.156" v="237" actId="6549"/>
          <ac:spMkLst>
            <pc:docMk/>
            <pc:sldMk cId="2687788414" sldId="256"/>
            <ac:spMk id="6" creationId="{450C5545-3A2B-EC66-2084-565BBDB10A21}"/>
          </ac:spMkLst>
        </pc:spChg>
      </pc:sldChg>
      <pc:sldChg chg="addSp delSp modSp mod">
        <pc:chgData name="Bruno Fonte" userId="33cf930d-d55e-45f5-a9a2-c1c0b4f3e86b" providerId="ADAL" clId="{C8AEA657-7AB5-492B-9EA6-84520643989C}" dt="2025-12-09T14:55:00.026" v="57" actId="20577"/>
        <pc:sldMkLst>
          <pc:docMk/>
          <pc:sldMk cId="1793842106" sldId="257"/>
        </pc:sldMkLst>
        <pc:spChg chg="mod">
          <ac:chgData name="Bruno Fonte" userId="33cf930d-d55e-45f5-a9a2-c1c0b4f3e86b" providerId="ADAL" clId="{C8AEA657-7AB5-492B-9EA6-84520643989C}" dt="2025-12-09T14:55:00.026" v="57" actId="20577"/>
          <ac:spMkLst>
            <pc:docMk/>
            <pc:sldMk cId="1793842106" sldId="257"/>
            <ac:spMk id="4" creationId="{6C226E4D-E76E-E520-239B-316003BBB5C8}"/>
          </ac:spMkLst>
        </pc:spChg>
        <pc:picChg chg="add mod">
          <ac:chgData name="Bruno Fonte" userId="33cf930d-d55e-45f5-a9a2-c1c0b4f3e86b" providerId="ADAL" clId="{C8AEA657-7AB5-492B-9EA6-84520643989C}" dt="2025-12-09T14:54:51.670" v="55" actId="1076"/>
          <ac:picMkLst>
            <pc:docMk/>
            <pc:sldMk cId="1793842106" sldId="257"/>
            <ac:picMk id="9" creationId="{7CC55CF2-CED6-0D79-C3CD-31D862D96B77}"/>
          </ac:picMkLst>
        </pc:picChg>
      </pc:sldChg>
      <pc:sldChg chg="ord">
        <pc:chgData name="Bruno Fonte" userId="33cf930d-d55e-45f5-a9a2-c1c0b4f3e86b" providerId="ADAL" clId="{C8AEA657-7AB5-492B-9EA6-84520643989C}" dt="2025-12-09T14:57:45.957" v="213"/>
        <pc:sldMkLst>
          <pc:docMk/>
          <pc:sldMk cId="101110566" sldId="258"/>
        </pc:sldMkLst>
      </pc:sldChg>
      <pc:sldChg chg="ord">
        <pc:chgData name="Bruno Fonte" userId="33cf930d-d55e-45f5-a9a2-c1c0b4f3e86b" providerId="ADAL" clId="{C8AEA657-7AB5-492B-9EA6-84520643989C}" dt="2025-12-09T14:57:45.957" v="213"/>
        <pc:sldMkLst>
          <pc:docMk/>
          <pc:sldMk cId="3345941743" sldId="259"/>
        </pc:sldMkLst>
      </pc:sldChg>
      <pc:sldChg chg="mod modShow">
        <pc:chgData name="Bruno Fonte" userId="33cf930d-d55e-45f5-a9a2-c1c0b4f3e86b" providerId="ADAL" clId="{C8AEA657-7AB5-492B-9EA6-84520643989C}" dt="2025-12-10T15:25:20.542" v="416" actId="729"/>
        <pc:sldMkLst>
          <pc:docMk/>
          <pc:sldMk cId="1696827892" sldId="263"/>
        </pc:sldMkLst>
      </pc:sldChg>
      <pc:sldChg chg="mod modShow">
        <pc:chgData name="Bruno Fonte" userId="33cf930d-d55e-45f5-a9a2-c1c0b4f3e86b" providerId="ADAL" clId="{C8AEA657-7AB5-492B-9EA6-84520643989C}" dt="2025-12-10T15:25:20.542" v="416" actId="729"/>
        <pc:sldMkLst>
          <pc:docMk/>
          <pc:sldMk cId="878511424" sldId="264"/>
        </pc:sldMkLst>
      </pc:sldChg>
      <pc:sldChg chg="new del">
        <pc:chgData name="Bruno Fonte" userId="33cf930d-d55e-45f5-a9a2-c1c0b4f3e86b" providerId="ADAL" clId="{C8AEA657-7AB5-492B-9EA6-84520643989C}" dt="2025-12-09T14:54:16.603" v="31" actId="47"/>
        <pc:sldMkLst>
          <pc:docMk/>
          <pc:sldMk cId="137702104" sldId="265"/>
        </pc:sldMkLst>
      </pc:sldChg>
      <pc:sldChg chg="add ord">
        <pc:chgData name="Bruno Fonte" userId="33cf930d-d55e-45f5-a9a2-c1c0b4f3e86b" providerId="ADAL" clId="{C8AEA657-7AB5-492B-9EA6-84520643989C}" dt="2025-12-09T14:57:45.957" v="213"/>
        <pc:sldMkLst>
          <pc:docMk/>
          <pc:sldMk cId="2925567664" sldId="266"/>
        </pc:sldMkLst>
      </pc:sldChg>
      <pc:sldChg chg="addSp delSp modSp add mod">
        <pc:chgData name="Bruno Fonte" userId="33cf930d-d55e-45f5-a9a2-c1c0b4f3e86b" providerId="ADAL" clId="{C8AEA657-7AB5-492B-9EA6-84520643989C}" dt="2025-12-09T14:56:12.779" v="124" actId="20577"/>
        <pc:sldMkLst>
          <pc:docMk/>
          <pc:sldMk cId="3846455826" sldId="267"/>
        </pc:sldMkLst>
        <pc:spChg chg="mod">
          <ac:chgData name="Bruno Fonte" userId="33cf930d-d55e-45f5-a9a2-c1c0b4f3e86b" providerId="ADAL" clId="{C8AEA657-7AB5-492B-9EA6-84520643989C}" dt="2025-12-09T14:56:12.779" v="124" actId="20577"/>
          <ac:spMkLst>
            <pc:docMk/>
            <pc:sldMk cId="3846455826" sldId="267"/>
            <ac:spMk id="4" creationId="{0AFA4D33-8D61-67F9-0889-E1FEF38A281A}"/>
          </ac:spMkLst>
        </pc:spChg>
        <pc:picChg chg="add mod ord">
          <ac:chgData name="Bruno Fonte" userId="33cf930d-d55e-45f5-a9a2-c1c0b4f3e86b" providerId="ADAL" clId="{C8AEA657-7AB5-492B-9EA6-84520643989C}" dt="2025-12-09T14:55:34.171" v="63" actId="167"/>
          <ac:picMkLst>
            <pc:docMk/>
            <pc:sldMk cId="3846455826" sldId="267"/>
            <ac:picMk id="3" creationId="{D4F22F24-1816-C7E3-9CC9-CBC53C5030EE}"/>
          </ac:picMkLst>
        </pc:picChg>
      </pc:sldChg>
      <pc:sldChg chg="addSp delSp modSp add mod">
        <pc:chgData name="Bruno Fonte" userId="33cf930d-d55e-45f5-a9a2-c1c0b4f3e86b" providerId="ADAL" clId="{C8AEA657-7AB5-492B-9EA6-84520643989C}" dt="2025-12-09T14:57:15.300" v="211" actId="20577"/>
        <pc:sldMkLst>
          <pc:docMk/>
          <pc:sldMk cId="2103880729" sldId="268"/>
        </pc:sldMkLst>
        <pc:spChg chg="mod">
          <ac:chgData name="Bruno Fonte" userId="33cf930d-d55e-45f5-a9a2-c1c0b4f3e86b" providerId="ADAL" clId="{C8AEA657-7AB5-492B-9EA6-84520643989C}" dt="2025-12-09T14:57:15.300" v="211" actId="20577"/>
          <ac:spMkLst>
            <pc:docMk/>
            <pc:sldMk cId="2103880729" sldId="268"/>
            <ac:spMk id="4" creationId="{B783F407-11B0-7129-30C8-4173EFA9163D}"/>
          </ac:spMkLst>
        </pc:spChg>
        <pc:picChg chg="add mod ord">
          <ac:chgData name="Bruno Fonte" userId="33cf930d-d55e-45f5-a9a2-c1c0b4f3e86b" providerId="ADAL" clId="{C8AEA657-7AB5-492B-9EA6-84520643989C}" dt="2025-12-09T14:56:42.574" v="133" actId="167"/>
          <ac:picMkLst>
            <pc:docMk/>
            <pc:sldMk cId="2103880729" sldId="268"/>
            <ac:picMk id="7" creationId="{A3C27CC0-BA01-88B0-B2AE-62490BD1DFC5}"/>
          </ac:picMkLst>
        </pc:picChg>
      </pc:sldChg>
      <pc:sldChg chg="delSp add del setBg delDesignElem">
        <pc:chgData name="Bruno Fonte" userId="33cf930d-d55e-45f5-a9a2-c1c0b4f3e86b" providerId="ADAL" clId="{C8AEA657-7AB5-492B-9EA6-84520643989C}" dt="2025-12-09T16:52:40.716" v="221" actId="47"/>
        <pc:sldMkLst>
          <pc:docMk/>
          <pc:sldMk cId="1140436712" sldId="269"/>
        </pc:sldMkLst>
      </pc:sldChg>
      <pc:sldChg chg="addSp delSp modSp add mod">
        <pc:chgData name="Bruno Fonte" userId="33cf930d-d55e-45f5-a9a2-c1c0b4f3e86b" providerId="ADAL" clId="{C8AEA657-7AB5-492B-9EA6-84520643989C}" dt="2025-12-09T17:16:20.747" v="413" actId="1076"/>
        <pc:sldMkLst>
          <pc:docMk/>
          <pc:sldMk cId="2469491512" sldId="270"/>
        </pc:sldMkLst>
        <pc:spChg chg="mod">
          <ac:chgData name="Bruno Fonte" userId="33cf930d-d55e-45f5-a9a2-c1c0b4f3e86b" providerId="ADAL" clId="{C8AEA657-7AB5-492B-9EA6-84520643989C}" dt="2025-12-09T17:16:16.642" v="411" actId="20577"/>
          <ac:spMkLst>
            <pc:docMk/>
            <pc:sldMk cId="2469491512" sldId="270"/>
            <ac:spMk id="4" creationId="{7AE77818-E9AB-2103-1B6C-CD676394FA91}"/>
          </ac:spMkLst>
        </pc:spChg>
      </pc:sldChg>
      <pc:sldChg chg="add del">
        <pc:chgData name="Bruno Fonte" userId="33cf930d-d55e-45f5-a9a2-c1c0b4f3e86b" providerId="ADAL" clId="{C8AEA657-7AB5-492B-9EA6-84520643989C}" dt="2025-12-09T17:15:32.931" v="379" actId="47"/>
        <pc:sldMkLst>
          <pc:docMk/>
          <pc:sldMk cId="1210268684" sldId="271"/>
        </pc:sldMkLst>
      </pc:sldChg>
      <pc:sldChg chg="add del">
        <pc:chgData name="Bruno Fonte" userId="33cf930d-d55e-45f5-a9a2-c1c0b4f3e86b" providerId="ADAL" clId="{C8AEA657-7AB5-492B-9EA6-84520643989C}" dt="2025-12-09T17:15:33.880" v="380" actId="47"/>
        <pc:sldMkLst>
          <pc:docMk/>
          <pc:sldMk cId="2798314067" sldId="272"/>
        </pc:sldMkLst>
      </pc:sldChg>
      <pc:sldChg chg="add">
        <pc:chgData name="Bruno Fonte" userId="33cf930d-d55e-45f5-a9a2-c1c0b4f3e86b" providerId="ADAL" clId="{C8AEA657-7AB5-492B-9EA6-84520643989C}" dt="2025-12-09T16:52:35.924" v="218" actId="2890"/>
        <pc:sldMkLst>
          <pc:docMk/>
          <pc:sldMk cId="970798892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6D04-DD22-DC9B-C635-31D7081A5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DF0A-6665-CDAA-EBFF-D2D61056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816E-7AFC-B7E3-5261-F0B46BBC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4A8-2741-C69E-D0A5-12BA36DE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754A-103E-D311-B81F-F89701F7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92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4299-D630-EBFB-9B3D-D8B75BBC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7ED06-DB5C-2245-03C3-0D6A435F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2CA21-FCA9-9F31-BCAD-3950BF0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9C2C-DBFF-3284-6DDC-4422FB9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38F37-ED2F-009B-02AE-6F78C152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46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6CD66-1DA2-191B-612C-4C72496BB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A172-5843-5718-4C2B-6CAB123F8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6B0FA-9D79-007F-B79E-1E9231CD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ECF2D-9ED3-918A-ABE5-0DAC4409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A07F-B051-02E6-89BE-FCA49BD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5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A6DE2-7BC6-B60F-C89F-7F1C49DF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DD49-F60D-BB8C-5B69-F78C127DD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D331-4A00-0131-C08B-746A309E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A2D26-04C8-C00B-4974-4E90C1E0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CBF78-22A7-77D1-6849-EEECC56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52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3BFA-3230-DF6C-9EF3-75EE7238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908F-E10C-1291-6C41-ECD51B91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D86CE-D9D6-90B5-E184-B89246CB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3115-36CD-2C25-10C6-EE395A79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DD00-9322-6A9E-DD6E-5A88E37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875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10B5-C4D0-0DE5-59ED-717A585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D16F-6234-BDAD-69C0-B2BB35DF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0669F-07BA-8ECF-87A9-2E383C5BF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E316-3BA8-C7A2-D48F-3B80156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AD89F-5686-8C64-A88E-FB97383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354E-22F6-F7E6-95D1-2E3093C1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37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ED82-B6CA-28E3-7C63-1A78E1AE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2BD3E-9BA0-961D-207F-7497C576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EF99-FDD1-6721-8550-0D89A28B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FBB73-3B9F-CCC1-708C-1F3B7456F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B89C6-2925-536C-667C-659330EF3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A1241-2781-9F29-B72B-E4145BEC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EEDA4-DD01-7977-7EA9-85B7BE27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0298F7-BF25-AA6E-2B56-DEADCBA7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34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B7EF-6D0D-614A-BBAA-C716E87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F2511-6EA8-6F97-EA0C-C2831296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96B75-BEC5-6F64-FE39-E937423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0881C-621D-5F20-AA03-0EFE46C4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32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E8951-8B91-EE91-FC55-E023666C8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D86E0-58E3-125D-BFA1-26769609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9EA1-F81E-7FF5-D1B6-61A0DCA0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84EF-ECE2-DE31-C838-DE3FAEC8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A9C3A-8812-84D8-C847-65ADC48A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AD23F-0088-4428-BBB4-4F7EF866E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67F0-5378-6335-DC9D-6C12F0B7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7D541-80A4-7D08-E844-409F2BF1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CCA96-1CF2-1E00-5B6A-3A44046A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07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EB65-72E1-3B32-792C-6E916ECD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98C89-C23D-BB72-D6C1-9D61BB17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F46D2-425A-5021-3D22-93FFBFE0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C7411-C60B-966C-899A-E8C47E0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18D07-F4AC-0366-85D2-8CEB052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9429-E5FA-9E9A-27F9-DECAF807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BFAAE-F16C-DF85-283B-0744C3DB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A7038-4B69-E3D6-E4B2-C1534844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4DEF0-1CA5-9CC8-6E98-F409B665F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CC68F-8261-4E6C-9B28-5D710B47237E}" type="datetimeFigureOut">
              <a:rPr lang="pt-PT" smtClean="0"/>
              <a:t>13/12/2025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5ED52-20B6-3A1E-A2B4-9D00BCCA1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D789-98F1-867A-EBEA-94AAC838D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1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ut.smpsaude.pt/Telemedicine/" TargetMode="External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333BE9-42F3-F113-9CDD-4565ED48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19669B65-BEEE-44ED-ABBB-6F0B9181E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50C5545-3A2B-EC66-2084-565BBDB10A2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Primeiro Acesso (versão ODC)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4B58D-9050-CD1C-76D2-BCCCE7561581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78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DF68-84CE-E0FA-6ADD-2FE3E6129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E77818-E9AB-2103-1B6C-CD676394FA91}"/>
              </a:ext>
            </a:extLst>
          </p:cNvPr>
          <p:cNvSpPr txBox="1"/>
          <p:nvPr/>
        </p:nvSpPr>
        <p:spPr>
          <a:xfrm>
            <a:off x="804334" y="2592592"/>
            <a:ext cx="54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Deverá ter recebido um convite no seu e-mail um convite para a plataforma SMP</a:t>
            </a: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Siga o link “</a:t>
            </a:r>
            <a:r>
              <a:rPr lang="pt-PT" dirty="0" err="1">
                <a:latin typeface="Montserrat" pitchFamily="2" charset="0"/>
              </a:rPr>
              <a:t>Get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Started</a:t>
            </a:r>
            <a:r>
              <a:rPr lang="pt-PT" dirty="0">
                <a:latin typeface="Montserrat" pitchFamily="2" charset="0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57D50-0A87-1EAE-D831-86A0A628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169" y="790016"/>
            <a:ext cx="5002778" cy="5449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10CDF1-DDF6-1B62-3DEC-E094EABCE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186" y="3963079"/>
            <a:ext cx="1324160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DAE0-1911-2053-6B8A-524EDEF3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0F56EE-B414-0B6D-DE6B-F5B7998875BB}"/>
              </a:ext>
            </a:extLst>
          </p:cNvPr>
          <p:cNvSpPr txBox="1"/>
          <p:nvPr/>
        </p:nvSpPr>
        <p:spPr>
          <a:xfrm>
            <a:off x="804334" y="2592592"/>
            <a:ext cx="542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Preencha com o seu nome, o código de verificação que recebeu no mail e a sua password.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 password deverá ter pelo menos 12 caracteres e complexidade adequada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Clique em </a:t>
            </a:r>
            <a:r>
              <a:rPr lang="pt-PT" dirty="0" err="1">
                <a:latin typeface="Montserrat" pitchFamily="2" charset="0"/>
              </a:rPr>
              <a:t>Create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account</a:t>
            </a:r>
            <a:endParaRPr lang="pt-PT" dirty="0">
              <a:latin typeface="Montserra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11E07-CD07-4CC6-8822-E8A4B4FAD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3208" y="790016"/>
            <a:ext cx="38587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5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A352D-C29F-14E0-CBC7-A85700C88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C1F02-765A-2D3A-F0D8-A953ADB13864}"/>
              </a:ext>
            </a:extLst>
          </p:cNvPr>
          <p:cNvSpPr txBox="1"/>
          <p:nvPr/>
        </p:nvSpPr>
        <p:spPr>
          <a:xfrm>
            <a:off x="524933" y="2110816"/>
            <a:ext cx="542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Para domicílios, aceder à aplicação móvel indo a</a:t>
            </a:r>
          </a:p>
          <a:p>
            <a:r>
              <a:rPr lang="pt-PT" dirty="0">
                <a:latin typeface="Montserrat" pitchFamily="2" charset="0"/>
                <a:hlinkClick r:id="rId2"/>
              </a:rPr>
              <a:t>https://out.smpsaude.pt/MobileApp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r>
              <a:rPr lang="pt-PT" dirty="0">
                <a:latin typeface="Montserrat" pitchFamily="2" charset="0"/>
              </a:rPr>
              <a:t>Para Telemedicina, aceder em</a:t>
            </a:r>
          </a:p>
          <a:p>
            <a:r>
              <a:rPr lang="pt-PT" dirty="0">
                <a:latin typeface="Montserrat" pitchFamily="2" charset="0"/>
                <a:hlinkClick r:id="rId3"/>
              </a:rPr>
              <a:t>https://out.smpsaude.pt/Telemedicine/</a:t>
            </a:r>
            <a:endParaRPr lang="pt-PT" dirty="0">
              <a:latin typeface="Montserrat" pitchFamily="2" charset="0"/>
            </a:endParaRPr>
          </a:p>
          <a:p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73638-11DC-1A24-1944-C20F64836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86" y="483177"/>
            <a:ext cx="265124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1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CD8-8DAC-72F8-A5AE-E697A4A7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E984E1-8617-965A-9A94-0E301465F2A3}"/>
              </a:ext>
            </a:extLst>
          </p:cNvPr>
          <p:cNvSpPr txBox="1"/>
          <p:nvPr/>
        </p:nvSpPr>
        <p:spPr>
          <a:xfrm>
            <a:off x="524933" y="2110816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Selecione “Email e Palavra-passe”</a:t>
            </a:r>
          </a:p>
          <a:p>
            <a:r>
              <a:rPr lang="pt-PT" dirty="0">
                <a:latin typeface="Montserrat" pitchFamily="2" charset="0"/>
              </a:rPr>
              <a:t>Preencha com o seu endereço de e-mail e a password que acabou de criar</a:t>
            </a:r>
          </a:p>
          <a:p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AC48BE-F594-EC7F-1ADB-0C4C77BEA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0918" y="523840"/>
            <a:ext cx="3453281" cy="56271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5927E88-1A0F-7F09-7B50-A1387A4B73CC}"/>
              </a:ext>
            </a:extLst>
          </p:cNvPr>
          <p:cNvSpPr/>
          <p:nvPr/>
        </p:nvSpPr>
        <p:spPr>
          <a:xfrm>
            <a:off x="8839200" y="2463800"/>
            <a:ext cx="1862667" cy="61806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5B5E267-2D5B-859E-ED38-9301941A5D58}"/>
              </a:ext>
            </a:extLst>
          </p:cNvPr>
          <p:cNvCxnSpPr/>
          <p:nvPr/>
        </p:nvCxnSpPr>
        <p:spPr>
          <a:xfrm>
            <a:off x="4631267" y="2319867"/>
            <a:ext cx="45212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54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a8a57a-567f-4620-aacf-e37cb3d6c605" xsi:nil="true"/>
    <lcf76f155ced4ddcb4097134ff3c332f xmlns="813a317a-bcaa-4e5c-8cfb-35ba9fe9adf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8FC53220EFEC46A5CC9431A6BC364C" ma:contentTypeVersion="11" ma:contentTypeDescription="Criar um novo documento." ma:contentTypeScope="" ma:versionID="41cc16ead89a3efeafb8536ffdacde1d">
  <xsd:schema xmlns:xsd="http://www.w3.org/2001/XMLSchema" xmlns:xs="http://www.w3.org/2001/XMLSchema" xmlns:p="http://schemas.microsoft.com/office/2006/metadata/properties" xmlns:ns2="813a317a-bcaa-4e5c-8cfb-35ba9fe9adfb" xmlns:ns3="1aa8a57a-567f-4620-aacf-e37cb3d6c605" targetNamespace="http://schemas.microsoft.com/office/2006/metadata/properties" ma:root="true" ma:fieldsID="6ef1a7fedde8ccaf272815bd3f782029" ns2:_="" ns3:_="">
    <xsd:import namespace="813a317a-bcaa-4e5c-8cfb-35ba9fe9adfb"/>
    <xsd:import namespace="1aa8a57a-567f-4620-aacf-e37cb3d6c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a317a-bcaa-4e5c-8cfb-35ba9fe9a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51cb4918-6ba0-49bf-89cc-2a3502c88a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8a57a-567f-4620-aacf-e37cb3d6c6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bb0713-21f8-4c49-a4d7-396dac745258}" ma:internalName="TaxCatchAll" ma:showField="CatchAllData" ma:web="1aa8a57a-567f-4620-aacf-e37cb3d6c6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A4655B-908B-459B-A322-CE1A1AF95D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A46C8B-F2A8-4839-B66B-99DF40948F26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1aa8a57a-567f-4620-aacf-e37cb3d6c605"/>
    <ds:schemaRef ds:uri="http://purl.org/dc/elements/1.1/"/>
    <ds:schemaRef ds:uri="http://purl.org/dc/dcmitype/"/>
    <ds:schemaRef ds:uri="813a317a-bcaa-4e5c-8cfb-35ba9fe9adfb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E931EA-A04B-4421-AB75-AFAE1382EB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a317a-bcaa-4e5c-8cfb-35ba9fe9adfb"/>
    <ds:schemaRef ds:uri="1aa8a57a-567f-4620-aacf-e37cb3d6c6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Bruno Fonte</dc:creator>
  <cp:lastModifiedBy>Bruno Fonte</cp:lastModifiedBy>
  <cp:revision>1</cp:revision>
  <dcterms:created xsi:type="dcterms:W3CDTF">2025-12-09T11:58:37Z</dcterms:created>
  <dcterms:modified xsi:type="dcterms:W3CDTF">2025-12-13T16:41:25Z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0x010100A08FC53220EFEC46A5CC9431A6BC364C</vt:lpwstr>
  </property>
  <property fmtid="{D5CDD505-2E9C-101B-9397-08002B2CF9AE}" pid="3" name="MediaServiceImageTags">
    <vt:lpwstr/>
  </property>
</Properties>
</file>